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5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Schmidt (CHIP)" userId="4bc09a33-0f82-4cbe-b472-bfb694fa154c" providerId="ADAL" clId="{F2B11B5B-DDF5-4870-9BCE-710DF83B952B}"/>
    <pc:docChg chg="custSel addSld modSld sldOrd">
      <pc:chgData name="Andrew Schmidt (CHIP)" userId="4bc09a33-0f82-4cbe-b472-bfb694fa154c" providerId="ADAL" clId="{F2B11B5B-DDF5-4870-9BCE-710DF83B952B}" dt="2021-12-06T22:25:58.284" v="195"/>
      <pc:docMkLst>
        <pc:docMk/>
      </pc:docMkLst>
      <pc:sldChg chg="modSp new mod">
        <pc:chgData name="Andrew Schmidt (CHIP)" userId="4bc09a33-0f82-4cbe-b472-bfb694fa154c" providerId="ADAL" clId="{F2B11B5B-DDF5-4870-9BCE-710DF83B952B}" dt="2021-12-06T22:21:37.548" v="61" actId="5793"/>
        <pc:sldMkLst>
          <pc:docMk/>
          <pc:sldMk cId="3070413383" sldId="262"/>
        </pc:sldMkLst>
        <pc:spChg chg="mod">
          <ac:chgData name="Andrew Schmidt (CHIP)" userId="4bc09a33-0f82-4cbe-b472-bfb694fa154c" providerId="ADAL" clId="{F2B11B5B-DDF5-4870-9BCE-710DF83B952B}" dt="2021-12-06T22:21:26.107" v="47" actId="20577"/>
          <ac:spMkLst>
            <pc:docMk/>
            <pc:sldMk cId="3070413383" sldId="262"/>
            <ac:spMk id="2" creationId="{33DFD3B8-7B52-4D5D-9DF5-1A3786375F96}"/>
          </ac:spMkLst>
        </pc:spChg>
        <pc:spChg chg="mod">
          <ac:chgData name="Andrew Schmidt (CHIP)" userId="4bc09a33-0f82-4cbe-b472-bfb694fa154c" providerId="ADAL" clId="{F2B11B5B-DDF5-4870-9BCE-710DF83B952B}" dt="2021-12-06T22:21:37.548" v="61" actId="5793"/>
          <ac:spMkLst>
            <pc:docMk/>
            <pc:sldMk cId="3070413383" sldId="262"/>
            <ac:spMk id="3" creationId="{31CC9961-A23F-42DC-8C7F-3F78A8E5A038}"/>
          </ac:spMkLst>
        </pc:spChg>
      </pc:sldChg>
      <pc:sldChg chg="addSp delSp modSp new mod ord">
        <pc:chgData name="Andrew Schmidt (CHIP)" userId="4bc09a33-0f82-4cbe-b472-bfb694fa154c" providerId="ADAL" clId="{F2B11B5B-DDF5-4870-9BCE-710DF83B952B}" dt="2021-12-06T22:25:58.284" v="195"/>
        <pc:sldMkLst>
          <pc:docMk/>
          <pc:sldMk cId="3236348754" sldId="263"/>
        </pc:sldMkLst>
        <pc:spChg chg="mod">
          <ac:chgData name="Andrew Schmidt (CHIP)" userId="4bc09a33-0f82-4cbe-b472-bfb694fa154c" providerId="ADAL" clId="{F2B11B5B-DDF5-4870-9BCE-710DF83B952B}" dt="2021-12-06T22:24:36.728" v="74" actId="20577"/>
          <ac:spMkLst>
            <pc:docMk/>
            <pc:sldMk cId="3236348754" sldId="263"/>
            <ac:spMk id="2" creationId="{5C8BFDAF-587E-4F1F-8A99-54D015ECF43F}"/>
          </ac:spMkLst>
        </pc:spChg>
        <pc:spChg chg="del">
          <ac:chgData name="Andrew Schmidt (CHIP)" userId="4bc09a33-0f82-4cbe-b472-bfb694fa154c" providerId="ADAL" clId="{F2B11B5B-DDF5-4870-9BCE-710DF83B952B}" dt="2021-12-06T22:24:51.779" v="75" actId="3680"/>
          <ac:spMkLst>
            <pc:docMk/>
            <pc:sldMk cId="3236348754" sldId="263"/>
            <ac:spMk id="3" creationId="{AAA6D7DF-1784-490C-8F7C-CAEBCFA236DC}"/>
          </ac:spMkLst>
        </pc:spChg>
        <pc:graphicFrameChg chg="add mod ord modGraphic">
          <ac:chgData name="Andrew Schmidt (CHIP)" userId="4bc09a33-0f82-4cbe-b472-bfb694fa154c" providerId="ADAL" clId="{F2B11B5B-DDF5-4870-9BCE-710DF83B952B}" dt="2021-12-06T22:25:50.636" v="193" actId="2161"/>
          <ac:graphicFrameMkLst>
            <pc:docMk/>
            <pc:sldMk cId="3236348754" sldId="263"/>
            <ac:graphicFrameMk id="4" creationId="{5702B00A-B63D-406B-98C6-AA42480DA21B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9397-616F-4E74-8EBB-93413246E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053D9F-BCE4-4383-AE83-3C6262321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3417B-488C-4A47-A28F-4E7819AB2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9186-44DB-4E27-A1E0-9F285AA97F9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3AB1E-36AD-4252-865E-1BE576AC4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5A5D6-E214-4EE9-A806-D2C8EECCD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EF44-3E4A-482F-AC47-D798F7792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33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824C5-F7A9-4E8F-8B85-EA8CDC525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405D2-E5FE-47AE-BEC5-0C03D5B73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86217-F9BE-408D-895F-FFB0430E1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9186-44DB-4E27-A1E0-9F285AA97F9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062F6-6EC0-42AC-BD79-A6D2BD3D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70E37-E90F-481B-A57D-D4D8B49C1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EF44-3E4A-482F-AC47-D798F7792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6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90EA14-193D-4789-89FD-BD79E6340B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3257F9-66AE-41AE-8493-72E71267B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73852-C9D6-4698-8792-1A2015395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9186-44DB-4E27-A1E0-9F285AA97F9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A996B-A16B-432A-B5D5-A61B3016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A449B-22B6-4CD4-BB90-E5BC11A1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EF44-3E4A-482F-AC47-D798F7792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5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9ECA3-D083-46A9-AD53-E20BA7689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AF1E7-3AEE-4871-BF80-EBF062927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B59B7-D306-47B7-BBB4-8F4C8EE5F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9186-44DB-4E27-A1E0-9F285AA97F9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D5E06-FC7C-449C-8B5E-88979ADC3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7B7C2-BE5B-40A7-92DF-6BF8D185D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EF44-3E4A-482F-AC47-D798F7792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7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B4BCA-B3B2-4DC1-AD4E-B6C2B5833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0ACCF-4CBB-4A8D-815B-80DFAB5C4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46CB9-3A34-4252-AE13-80D62F591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9186-44DB-4E27-A1E0-9F285AA97F9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0E40C-63E7-48EC-B0AF-BD0DC95C9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9BA93-4A2B-4623-AEA8-482DB2DFB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EF44-3E4A-482F-AC47-D798F7792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92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7BE4D-D1B3-4577-BBB1-438D4947F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1728A-E7F3-48B3-98E3-C6E1ED2614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0815D-BCF2-4B6C-964A-682D83735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E379CC-14DA-48AD-9980-98A3AFD99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9186-44DB-4E27-A1E0-9F285AA97F9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81CC8-DA85-4CAD-A25D-36B29A0FA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98B91D-8364-43A3-8AD7-3CBB0B55B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EF44-3E4A-482F-AC47-D798F7792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8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AF6CB-B692-4F75-8090-EB2CFBCA2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2FFC5-98F4-4610-B6AF-AD1B87308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D95682-2493-4182-833B-790F2E048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7DCBC-BFD5-4BD2-A09A-513DC144B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F9E9B5-76FF-4800-B536-5E909F6F7F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1476A4-F545-4EBA-8B60-F1AC3EF6C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9186-44DB-4E27-A1E0-9F285AA97F9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37C7A9-FCD5-4E84-8803-409E3FFAC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58F112-B66A-4BD8-84CF-69AC0718B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EF44-3E4A-482F-AC47-D798F7792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7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A3803-639F-42D0-90DA-3C2443506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EA2E57-FDDE-48B1-A0AF-BBB20700A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9186-44DB-4E27-A1E0-9F285AA97F9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018E4-A2CE-4F1F-B8DC-08F5A7444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FF5F8-5503-4198-A276-4B1CEE7A9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EF44-3E4A-482F-AC47-D798F7792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1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A39D4D-C3BE-46FF-BE50-92A404E0E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9186-44DB-4E27-A1E0-9F285AA97F9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55FBB1-D53B-4A0D-AF91-7F15A5BDC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8EC42-549B-4764-B1B2-1F735B341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EF44-3E4A-482F-AC47-D798F7792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5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2AFA3-BA1A-4E05-83E4-888C91041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8A738-AC51-4106-AEDE-D8E403C77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DF889C-F867-42F9-970E-0952FD8B9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6E9E1-241C-419B-AA83-555815737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9186-44DB-4E27-A1E0-9F285AA97F9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996EA-7F8E-4EB6-8227-07BC9E188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66834-70EB-4BDD-AA3A-49C3F0A82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EF44-3E4A-482F-AC47-D798F7792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6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80034-6839-415D-AD2B-5B985A340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1DA1CF-4F43-496D-B53D-FE0BFDD96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C75CA9-83A4-4099-927C-BC4358A6C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84823B-BAFE-4B07-AEBC-9A1CD609E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9186-44DB-4E27-A1E0-9F285AA97F9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E102F0-F1C1-43E9-933D-B5387ADD3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EA923-B61B-483D-A62C-0455F18B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EF44-3E4A-482F-AC47-D798F7792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1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989F47-AA32-428D-B51C-21F449399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13DC6-9122-4FA5-AC0A-7422287C0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004FD-D64F-4A6B-85E3-907EFCB17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89186-44DB-4E27-A1E0-9F285AA97F9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1F27C-6C87-4404-ADB4-D74D369325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8204D-543B-4690-A96F-AE69C534B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CEF44-3E4A-482F-AC47-D798F7792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1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859D1-3587-4F93-B020-68EA3B6149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Leçon</a:t>
            </a:r>
            <a:r>
              <a:rPr lang="en-US" dirty="0"/>
              <a:t> 9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97AE6F-9B42-4990-B157-678F643561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10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07C55-88C2-478D-873C-2040141E0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Personnes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34E84-9AB0-47C2-935E-0F259A141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C45790-1C15-447D-9108-32B64FE64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00" y="90487"/>
            <a:ext cx="5334000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2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FD3B8-7B52-4D5D-9DF5-1A3786375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Describe (</a:t>
            </a:r>
            <a:r>
              <a:rPr lang="en-US" dirty="0" err="1"/>
              <a:t>être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C9961-A23F-42DC-8C7F-3F78A8E5A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Il/Elle </a:t>
            </a:r>
            <a:r>
              <a:rPr lang="en-US" dirty="0" err="1"/>
              <a:t>est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70413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07C55-88C2-478D-873C-2040141E0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Objects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34E84-9AB0-47C2-935E-0F259A141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21851F-A90C-474E-A027-EF40E3438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857" y="0"/>
            <a:ext cx="4397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06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07C55-88C2-478D-873C-2040141E0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Objects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34E84-9AB0-47C2-935E-0F259A141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E6B2C-429F-482B-AC9F-5496D85BF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244" y="0"/>
            <a:ext cx="4410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81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07C55-88C2-478D-873C-2040141E0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Objects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34E84-9AB0-47C2-935E-0F259A141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DBC163-7D5E-4D57-9C79-81ACFEEDF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062" y="738188"/>
            <a:ext cx="585787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15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BFDAF-587E-4F1F-8A99-54D015ECF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Prepostions</a:t>
            </a:r>
            <a:r>
              <a:rPr lang="en-US" dirty="0"/>
              <a:t>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702B00A-B63D-406B-98C6-AA42480DA2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721198"/>
              </p:ext>
            </p:extLst>
          </p:nvPr>
        </p:nvGraphicFramePr>
        <p:xfrm>
          <a:off x="838200" y="1825625"/>
          <a:ext cx="10515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04750587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632736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French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English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705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284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522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607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Devant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front (of)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913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Derrière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Behind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325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969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348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07C55-88C2-478D-873C-2040141E0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Objects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34E84-9AB0-47C2-935E-0F259A141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7D1AD9-E67F-4F98-BD6A-A7676BA64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262" y="681037"/>
            <a:ext cx="677227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23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43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Leçon 9 </vt:lpstr>
      <vt:lpstr>Personnes </vt:lpstr>
      <vt:lpstr>Describe (être)</vt:lpstr>
      <vt:lpstr>Les Objects </vt:lpstr>
      <vt:lpstr>Les Objects </vt:lpstr>
      <vt:lpstr>Les Objects </vt:lpstr>
      <vt:lpstr>Prepostions </vt:lpstr>
      <vt:lpstr>Les Objects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Leçon 9 </dc:title>
  <dc:creator>Andrew Schmidt (CHIP)</dc:creator>
  <cp:lastModifiedBy>Andrew Schmidt (CHIP)</cp:lastModifiedBy>
  <cp:revision>1</cp:revision>
  <dcterms:created xsi:type="dcterms:W3CDTF">2021-12-06T22:14:46Z</dcterms:created>
  <dcterms:modified xsi:type="dcterms:W3CDTF">2021-12-06T22:26:15Z</dcterms:modified>
</cp:coreProperties>
</file>